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-78" y="-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9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9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0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6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6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104866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5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5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104865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5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10486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72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104867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77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78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7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104868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8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8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104868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4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104864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104859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91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92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104869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9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61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62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104866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586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52" name="Picture 4" descr=" Description automatically generated"/>
          <p:cNvPicPr>
            <a:picLocks noChangeAspect="1"/>
          </p:cNvPicPr>
          <p:nvPr/>
        </p:nvPicPr>
        <p:blipFill rotWithShape="1">
          <a:blip r:embed="rId2"/>
          <a:srcRect l="8213" t="2845" r="27151" b="6246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48587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3000">
                <a:schemeClr val="bg1">
                  <a:alpha val="64000"/>
                </a:schemeClr>
              </a:gs>
              <a:gs pos="58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588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>
                <a:cs typeface="Calibri Light"/>
              </a:rPr>
              <a:t>Python project </a:t>
            </a:r>
            <a:br>
              <a:rPr lang="en-US" sz="4400">
                <a:cs typeface="Calibri Light"/>
              </a:rPr>
            </a:br>
            <a:r>
              <a:rPr lang="en-US" sz="4400">
                <a:cs typeface="Calibri Light"/>
              </a:rPr>
              <a:t>Nimitt Sharma</a:t>
            </a:r>
            <a:br>
              <a:rPr lang="en-US" sz="4400">
                <a:cs typeface="Calibri Light"/>
              </a:rPr>
            </a:br>
            <a:r>
              <a:rPr lang="en-US" sz="4400">
                <a:cs typeface="Calibri Light"/>
              </a:rPr>
              <a:t>2023</a:t>
            </a:r>
            <a:br>
              <a:rPr lang="en-US" sz="4400">
                <a:cs typeface="Calibri Light"/>
              </a:rPr>
            </a:br>
            <a:r>
              <a:rPr lang="en-US" sz="4400">
                <a:cs typeface="Calibri Light"/>
              </a:rPr>
              <a:t/>
            </a:r>
            <a:br>
              <a:rPr lang="en-US" sz="4400">
                <a:cs typeface="Calibri Light"/>
              </a:rPr>
            </a:br>
            <a:endParaRPr lang="en-US" sz="4400">
              <a:cs typeface="Calibri Light"/>
            </a:endParaRPr>
          </a:p>
        </p:txBody>
      </p:sp>
      <p:sp>
        <p:nvSpPr>
          <p:cNvPr id="1048589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 fontScale="97500"/>
          </a:bodyPr>
          <a:lstStyle/>
          <a:p>
            <a:pPr algn="l"/>
            <a:r>
              <a:rPr lang="en-US" sz="2000" dirty="0">
                <a:cs typeface="Calibri"/>
              </a:rPr>
              <a:t>Under the Guidance of – </a:t>
            </a:r>
            <a:endParaRPr lang="en-US" sz="2000">
              <a:cs typeface="Calibri"/>
            </a:endParaRPr>
          </a:p>
          <a:p>
            <a:pPr algn="l"/>
            <a:r>
              <a:rPr lang="en-US" sz="2000" dirty="0">
                <a:cs typeface="Calibri"/>
              </a:rPr>
              <a:t>My teacher &amp; Inspiration </a:t>
            </a:r>
          </a:p>
          <a:p>
            <a:pPr algn="l"/>
            <a:r>
              <a:rPr lang="en-US" sz="2000" dirty="0">
                <a:cs typeface="Calibri"/>
              </a:rPr>
              <a:t>                       Mr. Sunil Kumar Sharma</a:t>
            </a:r>
          </a:p>
        </p:txBody>
      </p:sp>
      <p:sp>
        <p:nvSpPr>
          <p:cNvPr id="1048590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8591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43" name="TextBox 2"/>
          <p:cNvSpPr txBox="1"/>
          <p:nvPr/>
        </p:nvSpPr>
        <p:spPr>
          <a:xfrm>
            <a:off x="6687737" y="1384296"/>
            <a:ext cx="4605340" cy="23876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Any Questions ?</a:t>
            </a:r>
          </a:p>
        </p:txBody>
      </p:sp>
      <p:pic>
        <p:nvPicPr>
          <p:cNvPr id="2097163" name="Picture 2" descr="A picture containing graphical user interface  Description automatically generated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6560" b="1"/>
          <a:stretch>
            <a:fillRect/>
          </a:stretch>
        </p:blipFill>
        <p:spPr>
          <a:xfrm>
            <a:off x="473874" y="1057275"/>
            <a:ext cx="5917401" cy="4743450"/>
          </a:xfrm>
          <a:prstGeom prst="rect">
            <a:avLst/>
          </a:prstGeom>
        </p:spPr>
      </p:pic>
      <p:sp>
        <p:nvSpPr>
          <p:cNvPr id="1048644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45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97153" name="Picture 3" descr="A picture containing building  Description automatically generated"/>
          <p:cNvPicPr>
            <a:picLocks noChangeAspect="1"/>
          </p:cNvPicPr>
          <p:nvPr/>
        </p:nvPicPr>
        <p:blipFill rotWithShape="1">
          <a:blip r:embed="rId2"/>
          <a:srcRect l="14367" r="19086" b="-1"/>
          <a:stretch>
            <a:fillRect/>
          </a:stretch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27" name="Group 24"/>
          <p:cNvGrpSpPr>
            <a:grpSpLocks noGrp="1" noRot="1" noChangeAspect="1" noMove="1" noResize="1"/>
          </p:cNvGrpSpPr>
          <p:nvPr/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048596" name="Freeform: Shape 25"/>
            <p:cNvSpPr/>
            <p:nvPr/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48597" name="Freeform: Shape 26"/>
            <p:cNvSpPr/>
            <p:nvPr/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048598" name="TextBox 3"/>
          <p:cNvSpPr txBox="1"/>
          <p:nvPr/>
        </p:nvSpPr>
        <p:spPr>
          <a:xfrm>
            <a:off x="6234868" y="1820369"/>
            <a:ext cx="5217173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Our School had a strength of near about 5000 Students.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Difficulty in Managing such a Large Data on    papers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Also tracking of The Alumini Students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8" name="Graphic 185"/>
          <p:cNvGrpSpPr>
            <a:grpSpLocks noGrp="1" noRot="1" noChangeAspect="1" noMove="1" noResize="1"/>
          </p:cNvGrpSpPr>
          <p:nvPr/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048599" name="Freeform: Shape 29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600" name="Freeform: Shape 30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601" name="Freeform: Shape 31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602" name="Freeform: Shape 32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603" name="Freeform: Shape 33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04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05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06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-1" y="559294"/>
            <a:ext cx="12191999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07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0" y="-428"/>
            <a:ext cx="6096001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08" name="TextBox 2"/>
          <p:cNvSpPr txBox="1"/>
          <p:nvPr/>
        </p:nvSpPr>
        <p:spPr>
          <a:xfrm>
            <a:off x="1145136" y="1028700"/>
            <a:ext cx="9947305" cy="10906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5833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"Every Great Thing Starts with an Idea"</a:t>
            </a:r>
          </a:p>
        </p:txBody>
      </p:sp>
      <p:sp>
        <p:nvSpPr>
          <p:cNvPr id="1048609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97154" name="Picture 2"/>
          <p:cNvPicPr>
            <a:picLocks noChangeAspect="1"/>
          </p:cNvPicPr>
          <p:nvPr/>
        </p:nvPicPr>
        <p:blipFill rotWithShape="1">
          <a:blip r:embed="rId2"/>
          <a:srcRect t="4418" r="-1" b="12316"/>
          <a:stretch>
            <a:fillRect/>
          </a:stretch>
        </p:blipFill>
        <p:spPr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1" name="Group 21"/>
          <p:cNvGrpSpPr>
            <a:grpSpLocks noGrp="1" noRot="1" noChangeAspect="1" noMove="1" noResize="1"/>
          </p:cNvGrpSpPr>
          <p:nvPr/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1048611" name="Rectangle 22"/>
            <p:cNvSpPr/>
            <p:nvPr/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612" name="Rectangle 23"/>
            <p:cNvSpPr/>
            <p:nvPr/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613" name="Freeform: Shap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97155" name="Picture 3" descr="A picture containing text, screenshot, electronics, display  Description automatically generated"/>
          <p:cNvPicPr>
            <a:picLocks noChangeAspect="1"/>
          </p:cNvPicPr>
          <p:nvPr/>
        </p:nvPicPr>
        <p:blipFill rotWithShape="1">
          <a:blip r:embed="rId2"/>
          <a:srcRect b="6306"/>
          <a:stretch>
            <a:fillRect/>
          </a:stretch>
        </p:blipFill>
        <p:spPr>
          <a:xfrm>
            <a:off x="4718756" y="-69615"/>
            <a:ext cx="9471377" cy="4993451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</p:pic>
      <p:sp>
        <p:nvSpPr>
          <p:cNvPr id="1048614" name="TextBox 3"/>
          <p:cNvSpPr txBox="1"/>
          <p:nvPr/>
        </p:nvSpPr>
        <p:spPr>
          <a:xfrm>
            <a:off x="103481" y="216370"/>
            <a:ext cx="44214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1048615" name="TextBox 4"/>
          <p:cNvSpPr txBox="1"/>
          <p:nvPr/>
        </p:nvSpPr>
        <p:spPr>
          <a:xfrm>
            <a:off x="169332" y="1683925"/>
            <a:ext cx="4873037" cy="18948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  <a:cs typeface="Calibri"/>
              </a:rPr>
              <a:t>Splash</a:t>
            </a:r>
            <a:r>
              <a:rPr lang="en-US" sz="6000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 </a:t>
            </a:r>
            <a:r>
              <a:rPr lang="en-US" sz="6000" dirty="0">
                <a:solidFill>
                  <a:srgbClr val="002060"/>
                </a:solidFill>
                <a:cs typeface="Calibri"/>
              </a:rPr>
              <a:t>Screen</a:t>
            </a:r>
            <a:endParaRPr lang="en-US" sz="6000" dirty="0">
              <a:solidFill>
                <a:srgbClr val="002060"/>
              </a:solidFill>
            </a:endParaRPr>
          </a:p>
        </p:txBody>
      </p:sp>
      <p:sp>
        <p:nvSpPr>
          <p:cNvPr id="1048616" name="TextBox 5"/>
          <p:cNvSpPr txBox="1"/>
          <p:nvPr/>
        </p:nvSpPr>
        <p:spPr>
          <a:xfrm>
            <a:off x="630296" y="4562592"/>
            <a:ext cx="9407" cy="3581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048617" name="TextBox 6"/>
          <p:cNvSpPr txBox="1"/>
          <p:nvPr/>
        </p:nvSpPr>
        <p:spPr>
          <a:xfrm>
            <a:off x="348074" y="4318000"/>
            <a:ext cx="5070592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Display The First Look of the project</a:t>
            </a:r>
          </a:p>
          <a:p>
            <a:endParaRPr lang="en-US" dirty="0">
              <a:cs typeface="Calibri"/>
            </a:endParaRPr>
          </a:p>
          <a:p>
            <a:r>
              <a:rPr lang="en-US" sz="2000" dirty="0">
                <a:cs typeface="Calibri"/>
              </a:rPr>
              <a:t>Loading bar &amp; versions info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18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1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20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56" name="Picture 2"/>
          <p:cNvPicPr>
            <a:picLocks noChangeAspect="1"/>
          </p:cNvPicPr>
          <p:nvPr/>
        </p:nvPicPr>
        <p:blipFill rotWithShape="1">
          <a:blip r:embed="rId2"/>
          <a:srcRect t="2517" b="13027"/>
          <a:stretch>
            <a:fillRect/>
          </a:stretch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3145728" name="Straight Connector 1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1" name="TextBox 2"/>
          <p:cNvSpPr txBox="1"/>
          <p:nvPr/>
        </p:nvSpPr>
        <p:spPr>
          <a:xfrm>
            <a:off x="7394221" y="338666"/>
            <a:ext cx="479777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  <a:cs typeface="Calibri"/>
              </a:rPr>
              <a:t>Log-in Screen</a:t>
            </a:r>
          </a:p>
        </p:txBody>
      </p:sp>
      <p:sp>
        <p:nvSpPr>
          <p:cNvPr id="1048622" name="TextBox 3"/>
          <p:cNvSpPr txBox="1"/>
          <p:nvPr/>
        </p:nvSpPr>
        <p:spPr>
          <a:xfrm>
            <a:off x="7620000" y="2314221"/>
            <a:ext cx="4506148" cy="14249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Window for logging in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Checks Username &amp; Password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Also an Option for REGISTER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23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4" name="Freeform: Shap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48625" name="Freeform: Shap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8626" name="TextBox 2"/>
          <p:cNvSpPr txBox="1"/>
          <p:nvPr/>
        </p:nvSpPr>
        <p:spPr>
          <a:xfrm>
            <a:off x="765051" y="662400"/>
            <a:ext cx="3384000" cy="14921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Registration Screen</a:t>
            </a:r>
          </a:p>
        </p:txBody>
      </p:sp>
      <p:sp>
        <p:nvSpPr>
          <p:cNvPr id="1048627" name="TextBox 3"/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95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Adds all the details given by Teacher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SQLITE used for data storing</a:t>
            </a:r>
            <a:endParaRPr lang="en-US" sz="2000" dirty="0">
              <a:solidFill>
                <a:schemeClr val="bg1">
                  <a:alpha val="60000"/>
                </a:schemeClr>
              </a:solidFill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Easy To use &amp; Compactible to any System</a:t>
            </a:r>
            <a:endParaRPr lang="en-US" sz="2000" dirty="0">
              <a:solidFill>
                <a:schemeClr val="bg1">
                  <a:alpha val="60000"/>
                </a:schemeClr>
              </a:solidFill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Works without activating MYSQL services</a:t>
            </a:r>
            <a:endParaRPr lang="en-US" sz="2000" dirty="0">
              <a:solidFill>
                <a:schemeClr val="bg1">
                  <a:alpha val="60000"/>
                </a:schemeClr>
              </a:solidFill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>
                  <a:alpha val="6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2097157" name="Picture 2" descr="Graphical user interface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1737511"/>
            <a:ext cx="6014185" cy="33829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2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9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8630" name="TextBox 3"/>
          <p:cNvSpPr txBox="1"/>
          <p:nvPr/>
        </p:nvSpPr>
        <p:spPr>
          <a:xfrm>
            <a:off x="767289" y="1296537"/>
            <a:ext cx="4220967" cy="19078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Databases : MYSQL &amp; SQLITE3</a:t>
            </a:r>
          </a:p>
        </p:txBody>
      </p:sp>
      <p:grpSp>
        <p:nvGrpSpPr>
          <p:cNvPr id="35" name="Group 21"/>
          <p:cNvGrpSpPr>
            <a:grpSpLocks noGrp="1" noRot="1" noChangeAspect="1" noMove="1" noResize="1"/>
          </p:cNvGrpSpPr>
          <p:nvPr/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048631" name="Freeform 5"/>
            <p:cNvSpPr/>
            <p:nvPr/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32" name="Freeform 5"/>
            <p:cNvSpPr/>
            <p:nvPr/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097158" name="Picture 3" descr="Graphical user interface, application, Word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095" y="299240"/>
            <a:ext cx="5372110" cy="3025339"/>
          </a:xfrm>
          <a:prstGeom prst="rect">
            <a:avLst/>
          </a:prstGeom>
        </p:spPr>
      </p:pic>
      <p:sp>
        <p:nvSpPr>
          <p:cNvPr id="1048633" name="TextBox 4"/>
          <p:cNvSpPr txBox="1"/>
          <p:nvPr/>
        </p:nvSpPr>
        <p:spPr>
          <a:xfrm>
            <a:off x="767290" y="3428999"/>
            <a:ext cx="4075054" cy="27412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Any Time edit Any time use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Flexible with both usernames and E-mail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Always saves a backup in case of corruption</a:t>
            </a:r>
          </a:p>
        </p:txBody>
      </p:sp>
      <p:pic>
        <p:nvPicPr>
          <p:cNvPr id="2097159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1439" y="3550021"/>
            <a:ext cx="5648940" cy="31934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extBox 2"/>
          <p:cNvSpPr txBox="1"/>
          <p:nvPr/>
        </p:nvSpPr>
        <p:spPr>
          <a:xfrm>
            <a:off x="640080" y="5294665"/>
            <a:ext cx="10911840" cy="6400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latin typeface="+mj-lt"/>
                <a:ea typeface="+mj-ea"/>
                <a:cs typeface="+mj-cs"/>
              </a:rPr>
              <a:t>Main Content</a:t>
            </a:r>
          </a:p>
        </p:txBody>
      </p:sp>
      <p:pic>
        <p:nvPicPr>
          <p:cNvPr id="2097160" name="Picture 2" descr="Graphical user interface  Description automatically generated"/>
          <p:cNvPicPr>
            <a:picLocks noChangeAspect="1"/>
          </p:cNvPicPr>
          <p:nvPr/>
        </p:nvPicPr>
        <p:blipFill rotWithShape="1">
          <a:blip r:embed="rId2"/>
          <a:srcRect t="8956" r="1" b="12244"/>
          <a:stretch>
            <a:fillRect/>
          </a:stretch>
        </p:blipFill>
        <p:spPr>
          <a:xfrm>
            <a:off x="582026" y="280989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1048635" name="TextBox 3"/>
          <p:cNvSpPr txBox="1"/>
          <p:nvPr/>
        </p:nvSpPr>
        <p:spPr>
          <a:xfrm>
            <a:off x="8175037" y="451555"/>
            <a:ext cx="3320814" cy="3558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Easy To Use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Memory compactible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Large Data can be stored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Roll no.&amp; Id is created as a foreign key to search record more easily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Open source can run on any device if converted to .exe Format</a:t>
            </a:r>
          </a:p>
        </p:txBody>
      </p:sp>
      <p:pic>
        <p:nvPicPr>
          <p:cNvPr id="5" name="Picture 4" descr="Screenshot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69" y="0"/>
            <a:ext cx="7702994" cy="481437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8637" name="Arc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38" name="TextBox 7"/>
          <p:cNvSpPr txBox="1"/>
          <p:nvPr/>
        </p:nvSpPr>
        <p:spPr>
          <a:xfrm>
            <a:off x="1410224" y="3872541"/>
            <a:ext cx="4425551" cy="23876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5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Your Time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8639" name="Oval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95976" y="2130090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40" name="Freeform: Shap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813872" y="3116072"/>
            <a:ext cx="4378128" cy="3741928"/>
          </a:xfrm>
          <a:custGeom>
            <a:avLst/>
            <a:gdLst>
              <a:gd name="connsiteX0" fmla="*/ 2605183 w 4378128"/>
              <a:gd name="connsiteY0" fmla="*/ 0 h 3741928"/>
              <a:gd name="connsiteX1" fmla="*/ 4262321 w 4378128"/>
              <a:gd name="connsiteY1" fmla="*/ 594897 h 3741928"/>
              <a:gd name="connsiteX2" fmla="*/ 4378128 w 4378128"/>
              <a:gd name="connsiteY2" fmla="*/ 700149 h 3741928"/>
              <a:gd name="connsiteX3" fmla="*/ 4378128 w 4378128"/>
              <a:gd name="connsiteY3" fmla="*/ 3741928 h 3741928"/>
              <a:gd name="connsiteX4" fmla="*/ 263831 w 4378128"/>
              <a:gd name="connsiteY4" fmla="*/ 3741928 h 3741928"/>
              <a:gd name="connsiteX5" fmla="*/ 204729 w 4378128"/>
              <a:gd name="connsiteY5" fmla="*/ 3619238 h 3741928"/>
              <a:gd name="connsiteX6" fmla="*/ 0 w 4378128"/>
              <a:gd name="connsiteY6" fmla="*/ 2605183 h 3741928"/>
              <a:gd name="connsiteX7" fmla="*/ 2605183 w 4378128"/>
              <a:gd name="connsiteY7" fmla="*/ 0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8128" h="3741928">
                <a:moveTo>
                  <a:pt x="2605183" y="0"/>
                </a:moveTo>
                <a:cubicBezTo>
                  <a:pt x="3234659" y="0"/>
                  <a:pt x="3811992" y="223253"/>
                  <a:pt x="4262321" y="594897"/>
                </a:cubicBezTo>
                <a:lnTo>
                  <a:pt x="4378128" y="700149"/>
                </a:lnTo>
                <a:lnTo>
                  <a:pt x="4378128" y="3741928"/>
                </a:lnTo>
                <a:lnTo>
                  <a:pt x="263831" y="3741928"/>
                </a:lnTo>
                <a:lnTo>
                  <a:pt x="204729" y="3619238"/>
                </a:lnTo>
                <a:cubicBezTo>
                  <a:pt x="72899" y="3307558"/>
                  <a:pt x="0" y="2964884"/>
                  <a:pt x="0" y="2605183"/>
                </a:cubicBezTo>
                <a:cubicBezTo>
                  <a:pt x="0" y="1166380"/>
                  <a:pt x="1166380" y="0"/>
                  <a:pt x="2605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8641" name="Freeform: Shap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499731" y="1"/>
            <a:ext cx="4208478" cy="3678281"/>
          </a:xfrm>
          <a:custGeom>
            <a:avLst/>
            <a:gdLst>
              <a:gd name="connsiteX0" fmla="*/ 711074 w 4208478"/>
              <a:gd name="connsiteY0" fmla="*/ 0 h 3678281"/>
              <a:gd name="connsiteX1" fmla="*/ 3497404 w 4208478"/>
              <a:gd name="connsiteY1" fmla="*/ 0 h 3678281"/>
              <a:gd name="connsiteX2" fmla="*/ 3592161 w 4208478"/>
              <a:gd name="connsiteY2" fmla="*/ 86120 h 3678281"/>
              <a:gd name="connsiteX3" fmla="*/ 4208478 w 4208478"/>
              <a:gd name="connsiteY3" fmla="*/ 1574042 h 3678281"/>
              <a:gd name="connsiteX4" fmla="*/ 2104239 w 4208478"/>
              <a:gd name="connsiteY4" fmla="*/ 3678281 h 3678281"/>
              <a:gd name="connsiteX5" fmla="*/ 0 w 4208478"/>
              <a:gd name="connsiteY5" fmla="*/ 1574042 h 3678281"/>
              <a:gd name="connsiteX6" fmla="*/ 616318 w 4208478"/>
              <a:gd name="connsiteY6" fmla="*/ 86120 h 367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8478" h="3678281">
                <a:moveTo>
                  <a:pt x="711074" y="0"/>
                </a:moveTo>
                <a:lnTo>
                  <a:pt x="3497404" y="0"/>
                </a:lnTo>
                <a:lnTo>
                  <a:pt x="3592161" y="86120"/>
                </a:lnTo>
                <a:cubicBezTo>
                  <a:pt x="3972953" y="466913"/>
                  <a:pt x="4208478" y="992973"/>
                  <a:pt x="4208478" y="1574042"/>
                </a:cubicBezTo>
                <a:cubicBezTo>
                  <a:pt x="4208478" y="2736181"/>
                  <a:pt x="3266378" y="3678281"/>
                  <a:pt x="2104239" y="3678281"/>
                </a:cubicBezTo>
                <a:cubicBezTo>
                  <a:pt x="942100" y="3678281"/>
                  <a:pt x="0" y="2736181"/>
                  <a:pt x="0" y="1574042"/>
                </a:cubicBezTo>
                <a:cubicBezTo>
                  <a:pt x="0" y="992973"/>
                  <a:pt x="235525" y="466913"/>
                  <a:pt x="616318" y="86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97161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288" y="270180"/>
            <a:ext cx="2455363" cy="2709367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  <p:pic>
        <p:nvPicPr>
          <p:cNvPr id="2097162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279" y="4007984"/>
            <a:ext cx="2899242" cy="2319393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</Words>
  <Application>Microsoft Office PowerPoint</Application>
  <PresentationFormat>Custom</PresentationFormat>
  <Paragraphs>49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Python project  Nimitt Sharma 2023 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XBHV560</dc:creator>
  <cp:lastModifiedBy>Student</cp:lastModifiedBy>
  <cp:revision>1</cp:revision>
  <dcterms:created xsi:type="dcterms:W3CDTF">2023-02-01T00:14:29Z</dcterms:created>
  <dcterms:modified xsi:type="dcterms:W3CDTF">2023-02-02T04:17:08Z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15c87c88e86146b1bed97b3d8e9aec27</vt:lpwstr>
  </property>
</Properties>
</file>